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264" r:id="rId3"/>
    <p:sldId id="266" r:id="rId4"/>
    <p:sldId id="265" r:id="rId5"/>
    <p:sldId id="263" r:id="rId6"/>
    <p:sldId id="262" r:id="rId7"/>
    <p:sldId id="261" r:id="rId8"/>
    <p:sldId id="257" r:id="rId9"/>
    <p:sldId id="25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005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non-seasonal &amp; non-diel migrant spp. (6)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non-seasonal &amp; non-diel migrant spp. (6)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 WITH GREGARIOUSNESS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26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6USE!!! PROBABLE TRAITS, k = 7, DIVISIVE WITHOUT GREGARIOUS &amp; SIMPLIFIED TRAITS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1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PROBABLE TRAITS, k = 8, DIVISIVE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330" y="-279074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97773" y="2325579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7088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DEFF8E0B-EBC9-364D-B04C-EBA9F5C2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26" y="-123095"/>
            <a:ext cx="6858000" cy="6858000"/>
          </a:xfrm>
          <a:prstGeom prst="rect">
            <a:avLst/>
          </a:prstGeom>
        </p:spPr>
      </p:pic>
      <p:grpSp>
        <p:nvGrpSpPr>
          <p:cNvPr id="28" name="Google Shape;230;gd33cc45fa0_1_0">
            <a:extLst>
              <a:ext uri="{FF2B5EF4-FFF2-40B4-BE49-F238E27FC236}">
                <a16:creationId xmlns:a16="http://schemas.microsoft.com/office/drawing/2014/main" id="{BC1D1CD4-E85E-2F4A-B829-FA5359044880}"/>
              </a:ext>
            </a:extLst>
          </p:cNvPr>
          <p:cNvGrpSpPr/>
          <p:nvPr/>
        </p:nvGrpSpPr>
        <p:grpSpPr>
          <a:xfrm>
            <a:off x="3122795" y="1740150"/>
            <a:ext cx="265757" cy="393920"/>
            <a:chOff x="5760024" y="1847241"/>
            <a:chExt cx="255548" cy="369300"/>
          </a:xfrm>
        </p:grpSpPr>
        <p:sp>
          <p:nvSpPr>
            <p:cNvPr id="29" name="Google Shape;231;gd33cc45fa0_1_0">
              <a:extLst>
                <a:ext uri="{FF2B5EF4-FFF2-40B4-BE49-F238E27FC236}">
                  <a16:creationId xmlns:a16="http://schemas.microsoft.com/office/drawing/2014/main" id="{C36FB00A-77CA-8842-9E2E-42078A01658F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d33cc45fa0_1_0">
              <a:extLst>
                <a:ext uri="{FF2B5EF4-FFF2-40B4-BE49-F238E27FC236}">
                  <a16:creationId xmlns:a16="http://schemas.microsoft.com/office/drawing/2014/main" id="{33658875-E2CA-E84E-ACFC-A9A723B6B67A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1" name="Google Shape;227;gd33cc45fa0_1_0">
            <a:extLst>
              <a:ext uri="{FF2B5EF4-FFF2-40B4-BE49-F238E27FC236}">
                <a16:creationId xmlns:a16="http://schemas.microsoft.com/office/drawing/2014/main" id="{C184650C-D991-6E4C-B87E-456E4A33B240}"/>
              </a:ext>
            </a:extLst>
          </p:cNvPr>
          <p:cNvGrpSpPr/>
          <p:nvPr/>
        </p:nvGrpSpPr>
        <p:grpSpPr>
          <a:xfrm>
            <a:off x="2917615" y="2196984"/>
            <a:ext cx="265757" cy="369291"/>
            <a:chOff x="5355277" y="1411738"/>
            <a:chExt cx="255548" cy="346211"/>
          </a:xfrm>
        </p:grpSpPr>
        <p:sp>
          <p:nvSpPr>
            <p:cNvPr id="32" name="Google Shape;228;gd33cc45fa0_1_0">
              <a:extLst>
                <a:ext uri="{FF2B5EF4-FFF2-40B4-BE49-F238E27FC236}">
                  <a16:creationId xmlns:a16="http://schemas.microsoft.com/office/drawing/2014/main" id="{BD84B2DD-745D-7945-8DA4-4A4B7664EF63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9;gd33cc45fa0_1_0">
              <a:extLst>
                <a:ext uri="{FF2B5EF4-FFF2-40B4-BE49-F238E27FC236}">
                  <a16:creationId xmlns:a16="http://schemas.microsoft.com/office/drawing/2014/main" id="{06146B80-3D59-0643-9171-270E92D133F0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4" name="Google Shape;224;gd33cc45fa0_1_0">
            <a:extLst>
              <a:ext uri="{FF2B5EF4-FFF2-40B4-BE49-F238E27FC236}">
                <a16:creationId xmlns:a16="http://schemas.microsoft.com/office/drawing/2014/main" id="{64F3A743-6A6E-0140-985A-F595CE143005}"/>
              </a:ext>
            </a:extLst>
          </p:cNvPr>
          <p:cNvGrpSpPr/>
          <p:nvPr/>
        </p:nvGrpSpPr>
        <p:grpSpPr>
          <a:xfrm>
            <a:off x="2635979" y="2117708"/>
            <a:ext cx="252833" cy="369291"/>
            <a:chOff x="5008436" y="2415273"/>
            <a:chExt cx="243120" cy="346211"/>
          </a:xfrm>
        </p:grpSpPr>
        <p:sp>
          <p:nvSpPr>
            <p:cNvPr id="35" name="Google Shape;225;gd33cc45fa0_1_0">
              <a:extLst>
                <a:ext uri="{FF2B5EF4-FFF2-40B4-BE49-F238E27FC236}">
                  <a16:creationId xmlns:a16="http://schemas.microsoft.com/office/drawing/2014/main" id="{F375085A-AA1A-704B-8056-9CB9BD6EB211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6;gd33cc45fa0_1_0">
              <a:extLst>
                <a:ext uri="{FF2B5EF4-FFF2-40B4-BE49-F238E27FC236}">
                  <a16:creationId xmlns:a16="http://schemas.microsoft.com/office/drawing/2014/main" id="{408EF57A-DC9A-2144-9D8A-9A30BCBEC8B2}"/>
                </a:ext>
              </a:extLst>
            </p:cNvPr>
            <p:cNvSpPr txBox="1"/>
            <p:nvPr/>
          </p:nvSpPr>
          <p:spPr>
            <a:xfrm>
              <a:off x="5008436" y="2415273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7" name="Google Shape;221;gd33cc45fa0_1_0">
            <a:extLst>
              <a:ext uri="{FF2B5EF4-FFF2-40B4-BE49-F238E27FC236}">
                <a16:creationId xmlns:a16="http://schemas.microsoft.com/office/drawing/2014/main" id="{A37A5903-F68E-A54C-9D88-DD3C5BAAE74C}"/>
              </a:ext>
            </a:extLst>
          </p:cNvPr>
          <p:cNvGrpSpPr/>
          <p:nvPr/>
        </p:nvGrpSpPr>
        <p:grpSpPr>
          <a:xfrm>
            <a:off x="2242226" y="2660449"/>
            <a:ext cx="261585" cy="369291"/>
            <a:chOff x="4820873" y="3595640"/>
            <a:chExt cx="251537" cy="346211"/>
          </a:xfrm>
        </p:grpSpPr>
        <p:sp>
          <p:nvSpPr>
            <p:cNvPr id="38" name="Google Shape;222;gd33cc45fa0_1_0">
              <a:extLst>
                <a:ext uri="{FF2B5EF4-FFF2-40B4-BE49-F238E27FC236}">
                  <a16:creationId xmlns:a16="http://schemas.microsoft.com/office/drawing/2014/main" id="{039B0233-DAD8-9A44-87B6-8C8D7EA535DA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3;gd33cc45fa0_1_0">
              <a:extLst>
                <a:ext uri="{FF2B5EF4-FFF2-40B4-BE49-F238E27FC236}">
                  <a16:creationId xmlns:a16="http://schemas.microsoft.com/office/drawing/2014/main" id="{6EB6D7A8-29A7-A041-92B2-E5425306C1BF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0" name="Google Shape;218;gd33cc45fa0_1_0">
            <a:extLst>
              <a:ext uri="{FF2B5EF4-FFF2-40B4-BE49-F238E27FC236}">
                <a16:creationId xmlns:a16="http://schemas.microsoft.com/office/drawing/2014/main" id="{A699F538-081B-844B-A11F-FD76BFFB5A49}"/>
              </a:ext>
            </a:extLst>
          </p:cNvPr>
          <p:cNvGrpSpPr/>
          <p:nvPr/>
        </p:nvGrpSpPr>
        <p:grpSpPr>
          <a:xfrm>
            <a:off x="2318210" y="4064826"/>
            <a:ext cx="285902" cy="369291"/>
            <a:chOff x="6752225" y="4010291"/>
            <a:chExt cx="274919" cy="346210"/>
          </a:xfrm>
        </p:grpSpPr>
        <p:sp>
          <p:nvSpPr>
            <p:cNvPr id="41" name="Google Shape;219;gd33cc45fa0_1_0">
              <a:extLst>
                <a:ext uri="{FF2B5EF4-FFF2-40B4-BE49-F238E27FC236}">
                  <a16:creationId xmlns:a16="http://schemas.microsoft.com/office/drawing/2014/main" id="{D0DB65CD-248A-D144-AD07-D048D0B41D19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0;gd33cc45fa0_1_0">
              <a:extLst>
                <a:ext uri="{FF2B5EF4-FFF2-40B4-BE49-F238E27FC236}">
                  <a16:creationId xmlns:a16="http://schemas.microsoft.com/office/drawing/2014/main" id="{E4775A80-CC8F-E64E-B32C-A38F87EC3CD2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3" name="Google Shape;215;gd33cc45fa0_1_0">
            <a:extLst>
              <a:ext uri="{FF2B5EF4-FFF2-40B4-BE49-F238E27FC236}">
                <a16:creationId xmlns:a16="http://schemas.microsoft.com/office/drawing/2014/main" id="{AF3251C4-FFB1-2C4C-AF08-E0EACFB034C2}"/>
              </a:ext>
            </a:extLst>
          </p:cNvPr>
          <p:cNvGrpSpPr/>
          <p:nvPr/>
        </p:nvGrpSpPr>
        <p:grpSpPr>
          <a:xfrm>
            <a:off x="4038965" y="3523628"/>
            <a:ext cx="265757" cy="369291"/>
            <a:chOff x="7162109" y="3579562"/>
            <a:chExt cx="255548" cy="346210"/>
          </a:xfrm>
        </p:grpSpPr>
        <p:sp>
          <p:nvSpPr>
            <p:cNvPr id="44" name="Google Shape;216;gd33cc45fa0_1_0">
              <a:extLst>
                <a:ext uri="{FF2B5EF4-FFF2-40B4-BE49-F238E27FC236}">
                  <a16:creationId xmlns:a16="http://schemas.microsoft.com/office/drawing/2014/main" id="{6425059D-2EC7-7043-B89E-0A7D3FD6B90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17;gd33cc45fa0_1_0">
              <a:extLst>
                <a:ext uri="{FF2B5EF4-FFF2-40B4-BE49-F238E27FC236}">
                  <a16:creationId xmlns:a16="http://schemas.microsoft.com/office/drawing/2014/main" id="{2A6B2A21-BF15-EB40-8D99-B4B9F36E332F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6" name="Google Shape;212;gd33cc45fa0_1_0">
            <a:extLst>
              <a:ext uri="{FF2B5EF4-FFF2-40B4-BE49-F238E27FC236}">
                <a16:creationId xmlns:a16="http://schemas.microsoft.com/office/drawing/2014/main" id="{F4A4DF79-2C12-8242-AECA-5FDB30C4EC67}"/>
              </a:ext>
            </a:extLst>
          </p:cNvPr>
          <p:cNvGrpSpPr/>
          <p:nvPr/>
        </p:nvGrpSpPr>
        <p:grpSpPr>
          <a:xfrm>
            <a:off x="4291099" y="2500987"/>
            <a:ext cx="265757" cy="393920"/>
            <a:chOff x="6371135" y="2068337"/>
            <a:chExt cx="255548" cy="369300"/>
          </a:xfrm>
        </p:grpSpPr>
        <p:sp>
          <p:nvSpPr>
            <p:cNvPr id="47" name="Google Shape;213;gd33cc45fa0_1_0">
              <a:extLst>
                <a:ext uri="{FF2B5EF4-FFF2-40B4-BE49-F238E27FC236}">
                  <a16:creationId xmlns:a16="http://schemas.microsoft.com/office/drawing/2014/main" id="{535829F8-0A97-CD43-BBF1-BC6AE84835F1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4;gd33cc45fa0_1_0">
              <a:extLst>
                <a:ext uri="{FF2B5EF4-FFF2-40B4-BE49-F238E27FC236}">
                  <a16:creationId xmlns:a16="http://schemas.microsoft.com/office/drawing/2014/main" id="{F58D7D0B-22C3-1A47-A1FD-4B0E00DBD04A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44068374-6E23-2044-BA10-431A34CF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76165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238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nburst chart&#10;&#10;Description automatically generated">
            <a:extLst>
              <a:ext uri="{FF2B5EF4-FFF2-40B4-BE49-F238E27FC236}">
                <a16:creationId xmlns:a16="http://schemas.microsoft.com/office/drawing/2014/main" id="{62766E75-500F-7A47-B8CB-AE9D9C0F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628" y="0"/>
            <a:ext cx="6858000" cy="6858000"/>
          </a:xfrm>
          <a:prstGeom prst="rect">
            <a:avLst/>
          </a:prstGeom>
        </p:spPr>
      </p:pic>
      <p:grpSp>
        <p:nvGrpSpPr>
          <p:cNvPr id="95" name="Google Shape;230;gd33cc45fa0_1_0">
            <a:extLst>
              <a:ext uri="{FF2B5EF4-FFF2-40B4-BE49-F238E27FC236}">
                <a16:creationId xmlns:a16="http://schemas.microsoft.com/office/drawing/2014/main" id="{421373D5-845F-7B4C-B2A1-F263285B0212}"/>
              </a:ext>
            </a:extLst>
          </p:cNvPr>
          <p:cNvGrpSpPr/>
          <p:nvPr/>
        </p:nvGrpSpPr>
        <p:grpSpPr>
          <a:xfrm>
            <a:off x="2729191" y="2497069"/>
            <a:ext cx="255124" cy="369291"/>
            <a:chOff x="5770249" y="1867177"/>
            <a:chExt cx="245323" cy="346211"/>
          </a:xfrm>
        </p:grpSpPr>
        <p:sp>
          <p:nvSpPr>
            <p:cNvPr id="96" name="Google Shape;231;gd33cc45fa0_1_0">
              <a:extLst>
                <a:ext uri="{FF2B5EF4-FFF2-40B4-BE49-F238E27FC236}">
                  <a16:creationId xmlns:a16="http://schemas.microsoft.com/office/drawing/2014/main" id="{494F9B04-C17A-014E-B530-736D242DD4A2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2;gd33cc45fa0_1_0">
              <a:extLst>
                <a:ext uri="{FF2B5EF4-FFF2-40B4-BE49-F238E27FC236}">
                  <a16:creationId xmlns:a16="http://schemas.microsoft.com/office/drawing/2014/main" id="{BB542809-3A91-2B48-9CE2-7205F8F62603}"/>
                </a:ext>
              </a:extLst>
            </p:cNvPr>
            <p:cNvSpPr txBox="1"/>
            <p:nvPr/>
          </p:nvSpPr>
          <p:spPr>
            <a:xfrm>
              <a:off x="5770249" y="1867177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8" name="Google Shape;227;gd33cc45fa0_1_0">
            <a:extLst>
              <a:ext uri="{FF2B5EF4-FFF2-40B4-BE49-F238E27FC236}">
                <a16:creationId xmlns:a16="http://schemas.microsoft.com/office/drawing/2014/main" id="{08ADCA7D-AC28-D145-A0ED-7AB1B82EE059}"/>
              </a:ext>
            </a:extLst>
          </p:cNvPr>
          <p:cNvGrpSpPr/>
          <p:nvPr/>
        </p:nvGrpSpPr>
        <p:grpSpPr>
          <a:xfrm>
            <a:off x="2287838" y="3383810"/>
            <a:ext cx="255124" cy="369291"/>
            <a:chOff x="5365502" y="1431674"/>
            <a:chExt cx="245323" cy="346211"/>
          </a:xfrm>
        </p:grpSpPr>
        <p:sp>
          <p:nvSpPr>
            <p:cNvPr id="99" name="Google Shape;228;gd33cc45fa0_1_0">
              <a:extLst>
                <a:ext uri="{FF2B5EF4-FFF2-40B4-BE49-F238E27FC236}">
                  <a16:creationId xmlns:a16="http://schemas.microsoft.com/office/drawing/2014/main" id="{777F6528-224F-F841-AA4F-D376F5085D08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29;gd33cc45fa0_1_0">
              <a:extLst>
                <a:ext uri="{FF2B5EF4-FFF2-40B4-BE49-F238E27FC236}">
                  <a16:creationId xmlns:a16="http://schemas.microsoft.com/office/drawing/2014/main" id="{C6B5E2C6-7FB0-4543-A391-EE6588BB0442}"/>
                </a:ext>
              </a:extLst>
            </p:cNvPr>
            <p:cNvSpPr txBox="1"/>
            <p:nvPr/>
          </p:nvSpPr>
          <p:spPr>
            <a:xfrm>
              <a:off x="5365502" y="1431674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1" name="Google Shape;224;gd33cc45fa0_1_0">
            <a:extLst>
              <a:ext uri="{FF2B5EF4-FFF2-40B4-BE49-F238E27FC236}">
                <a16:creationId xmlns:a16="http://schemas.microsoft.com/office/drawing/2014/main" id="{7BE812B4-19A8-B34F-BE69-2E4D738CE31B}"/>
              </a:ext>
            </a:extLst>
          </p:cNvPr>
          <p:cNvGrpSpPr/>
          <p:nvPr/>
        </p:nvGrpSpPr>
        <p:grpSpPr>
          <a:xfrm>
            <a:off x="2820314" y="3892919"/>
            <a:ext cx="252832" cy="369291"/>
            <a:chOff x="5008437" y="2425241"/>
            <a:chExt cx="243119" cy="346211"/>
          </a:xfrm>
        </p:grpSpPr>
        <p:sp>
          <p:nvSpPr>
            <p:cNvPr id="102" name="Google Shape;225;gd33cc45fa0_1_0">
              <a:extLst>
                <a:ext uri="{FF2B5EF4-FFF2-40B4-BE49-F238E27FC236}">
                  <a16:creationId xmlns:a16="http://schemas.microsoft.com/office/drawing/2014/main" id="{24BBE044-3D6E-3647-B62E-7A7B74B8E7DE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26;gd33cc45fa0_1_0">
              <a:extLst>
                <a:ext uri="{FF2B5EF4-FFF2-40B4-BE49-F238E27FC236}">
                  <a16:creationId xmlns:a16="http://schemas.microsoft.com/office/drawing/2014/main" id="{015FD3D1-D33F-6143-AF46-133B45CA4E23}"/>
                </a:ext>
              </a:extLst>
            </p:cNvPr>
            <p:cNvSpPr txBox="1"/>
            <p:nvPr/>
          </p:nvSpPr>
          <p:spPr>
            <a:xfrm>
              <a:off x="5008437" y="2425241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4" name="Google Shape;221;gd33cc45fa0_1_0">
            <a:extLst>
              <a:ext uri="{FF2B5EF4-FFF2-40B4-BE49-F238E27FC236}">
                <a16:creationId xmlns:a16="http://schemas.microsoft.com/office/drawing/2014/main" id="{EE2B8891-E266-3F4F-9DB4-EAFC5F4C7249}"/>
              </a:ext>
            </a:extLst>
          </p:cNvPr>
          <p:cNvGrpSpPr/>
          <p:nvPr/>
        </p:nvGrpSpPr>
        <p:grpSpPr>
          <a:xfrm>
            <a:off x="3653580" y="3599198"/>
            <a:ext cx="261585" cy="369291"/>
            <a:chOff x="4820873" y="3595640"/>
            <a:chExt cx="251537" cy="346211"/>
          </a:xfrm>
        </p:grpSpPr>
        <p:sp>
          <p:nvSpPr>
            <p:cNvPr id="105" name="Google Shape;222;gd33cc45fa0_1_0">
              <a:extLst>
                <a:ext uri="{FF2B5EF4-FFF2-40B4-BE49-F238E27FC236}">
                  <a16:creationId xmlns:a16="http://schemas.microsoft.com/office/drawing/2014/main" id="{EDA86203-D490-1548-8C5F-604F7C00F51B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23;gd33cc45fa0_1_0">
              <a:extLst>
                <a:ext uri="{FF2B5EF4-FFF2-40B4-BE49-F238E27FC236}">
                  <a16:creationId xmlns:a16="http://schemas.microsoft.com/office/drawing/2014/main" id="{8BE6A309-035C-0146-82D1-A082C9F13F6E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7" name="Google Shape;218;gd33cc45fa0_1_0">
            <a:extLst>
              <a:ext uri="{FF2B5EF4-FFF2-40B4-BE49-F238E27FC236}">
                <a16:creationId xmlns:a16="http://schemas.microsoft.com/office/drawing/2014/main" id="{9D9CCEB2-D657-4249-89FE-33F43FF0D7AC}"/>
              </a:ext>
            </a:extLst>
          </p:cNvPr>
          <p:cNvGrpSpPr/>
          <p:nvPr/>
        </p:nvGrpSpPr>
        <p:grpSpPr>
          <a:xfrm>
            <a:off x="4179797" y="3160596"/>
            <a:ext cx="275269" cy="369291"/>
            <a:chOff x="6762450" y="4020259"/>
            <a:chExt cx="264694" cy="346210"/>
          </a:xfrm>
        </p:grpSpPr>
        <p:sp>
          <p:nvSpPr>
            <p:cNvPr id="108" name="Google Shape;219;gd33cc45fa0_1_0">
              <a:extLst>
                <a:ext uri="{FF2B5EF4-FFF2-40B4-BE49-F238E27FC236}">
                  <a16:creationId xmlns:a16="http://schemas.microsoft.com/office/drawing/2014/main" id="{E7DA9B0A-C572-1A43-8E8A-959FA58973F8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20;gd33cc45fa0_1_0">
              <a:extLst>
                <a:ext uri="{FF2B5EF4-FFF2-40B4-BE49-F238E27FC236}">
                  <a16:creationId xmlns:a16="http://schemas.microsoft.com/office/drawing/2014/main" id="{6C8E489C-0AC8-B94E-83CC-84D1A3FF0F7D}"/>
                </a:ext>
              </a:extLst>
            </p:cNvPr>
            <p:cNvSpPr txBox="1"/>
            <p:nvPr/>
          </p:nvSpPr>
          <p:spPr>
            <a:xfrm>
              <a:off x="6762450" y="4020259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0" name="Google Shape;215;gd33cc45fa0_1_0">
            <a:extLst>
              <a:ext uri="{FF2B5EF4-FFF2-40B4-BE49-F238E27FC236}">
                <a16:creationId xmlns:a16="http://schemas.microsoft.com/office/drawing/2014/main" id="{C385F8FC-1F3E-A84E-9A43-C54B289689B6}"/>
              </a:ext>
            </a:extLst>
          </p:cNvPr>
          <p:cNvGrpSpPr/>
          <p:nvPr/>
        </p:nvGrpSpPr>
        <p:grpSpPr>
          <a:xfrm>
            <a:off x="4178002" y="2789599"/>
            <a:ext cx="265757" cy="369291"/>
            <a:chOff x="7162109" y="3579562"/>
            <a:chExt cx="255548" cy="346210"/>
          </a:xfrm>
        </p:grpSpPr>
        <p:sp>
          <p:nvSpPr>
            <p:cNvPr id="111" name="Google Shape;216;gd33cc45fa0_1_0">
              <a:extLst>
                <a:ext uri="{FF2B5EF4-FFF2-40B4-BE49-F238E27FC236}">
                  <a16:creationId xmlns:a16="http://schemas.microsoft.com/office/drawing/2014/main" id="{F9200F7E-F4DE-774B-A865-B4CAF9DFE88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17;gd33cc45fa0_1_0">
              <a:extLst>
                <a:ext uri="{FF2B5EF4-FFF2-40B4-BE49-F238E27FC236}">
                  <a16:creationId xmlns:a16="http://schemas.microsoft.com/office/drawing/2014/main" id="{4A57F1C6-7D30-DD48-AF09-D480355DC522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3" name="Google Shape;212;gd33cc45fa0_1_0">
            <a:extLst>
              <a:ext uri="{FF2B5EF4-FFF2-40B4-BE49-F238E27FC236}">
                <a16:creationId xmlns:a16="http://schemas.microsoft.com/office/drawing/2014/main" id="{5E5031A8-5616-CD48-B485-85ECD7FC6B8C}"/>
              </a:ext>
            </a:extLst>
          </p:cNvPr>
          <p:cNvGrpSpPr/>
          <p:nvPr/>
        </p:nvGrpSpPr>
        <p:grpSpPr>
          <a:xfrm>
            <a:off x="3451366" y="2467201"/>
            <a:ext cx="265757" cy="369291"/>
            <a:chOff x="6371135" y="2068337"/>
            <a:chExt cx="255548" cy="346210"/>
          </a:xfrm>
        </p:grpSpPr>
        <p:sp>
          <p:nvSpPr>
            <p:cNvPr id="114" name="Google Shape;213;gd33cc45fa0_1_0">
              <a:extLst>
                <a:ext uri="{FF2B5EF4-FFF2-40B4-BE49-F238E27FC236}">
                  <a16:creationId xmlns:a16="http://schemas.microsoft.com/office/drawing/2014/main" id="{73F842E9-5224-DD41-B5CC-9739CA9424D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14;gd33cc45fa0_1_0">
              <a:extLst>
                <a:ext uri="{FF2B5EF4-FFF2-40B4-BE49-F238E27FC236}">
                  <a16:creationId xmlns:a16="http://schemas.microsoft.com/office/drawing/2014/main" id="{245097BB-1C34-0B4A-8645-0BB35D97E3B8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116" name="Diagram 115">
            <a:extLst>
              <a:ext uri="{FF2B5EF4-FFF2-40B4-BE49-F238E27FC236}">
                <a16:creationId xmlns:a16="http://schemas.microsoft.com/office/drawing/2014/main" id="{BBD43022-0185-F34F-BAA6-4B8D6157C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73264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010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963</Words>
  <Application>Microsoft Macintosh PowerPoint</Application>
  <PresentationFormat>Widescreen</PresentationFormat>
  <Paragraphs>147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Times</vt:lpstr>
      <vt:lpstr>Calibri</vt:lpstr>
      <vt:lpstr>Arial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34</cp:revision>
  <dcterms:created xsi:type="dcterms:W3CDTF">2020-07-25T23:28:34Z</dcterms:created>
  <dcterms:modified xsi:type="dcterms:W3CDTF">2021-09-15T17:53:04Z</dcterms:modified>
</cp:coreProperties>
</file>